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99b90b4c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99b90b4c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99b90b4c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99b90b4c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99b90b4c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899b90b4c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99b90b4c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99b90b4c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899b90b4c8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899b90b4c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99b90b4c8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99b90b4c8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99b90b4c8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99b90b4c8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99b90b4c8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99b90b4c8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99b90b4c8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99b90b4c8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99b90b4c8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99b90b4c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99b90b4c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99b90b4c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99b90b4c8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99b90b4c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99b90b4c8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99b90b4c8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99b90b4c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99b90b4c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99b90b4c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99b90b4c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99b90b4c8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99b90b4c8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99b90b4c8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99b90b4c8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99b90b4c8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99b90b4c8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99b90b4c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99b90b4c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99b90b4c8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99b90b4c8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Symulacja natężenia światła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Jędrzej Kosior i Paweł Hanzlik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257400" y="2114700"/>
            <a:ext cx="8886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Wstęp teoretyczny</a:t>
            </a:r>
            <a:endParaRPr sz="7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257400" y="2114700"/>
            <a:ext cx="8886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Przebieg symulacji</a:t>
            </a:r>
            <a:endParaRPr sz="7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500" y="152400"/>
            <a:ext cx="830301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type="title"/>
          </p:nvPr>
        </p:nvSpPr>
        <p:spPr>
          <a:xfrm>
            <a:off x="14642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Oświetlenie</a:t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>
            <p:ph type="title"/>
          </p:nvPr>
        </p:nvSpPr>
        <p:spPr>
          <a:xfrm>
            <a:off x="14642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Wyniki</a:t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2435978"/>
            <a:ext cx="4568300" cy="2497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0" y="127004"/>
            <a:ext cx="4568301" cy="2551022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7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7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7"/>
          <p:cNvSpPr txBox="1"/>
          <p:nvPr/>
        </p:nvSpPr>
        <p:spPr>
          <a:xfrm>
            <a:off x="5655475" y="226225"/>
            <a:ext cx="30360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23 dzień roku - pochmurnie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8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8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950"/>
            <a:ext cx="4568401" cy="256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400" y="2571750"/>
            <a:ext cx="4568400" cy="2498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 txBox="1"/>
          <p:nvPr/>
        </p:nvSpPr>
        <p:spPr>
          <a:xfrm>
            <a:off x="5822150" y="261950"/>
            <a:ext cx="2417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23 dzień roku - słonecznie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29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 txBox="1"/>
          <p:nvPr/>
        </p:nvSpPr>
        <p:spPr>
          <a:xfrm>
            <a:off x="5822150" y="261950"/>
            <a:ext cx="2417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178</a:t>
            </a: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dzień roku - pochmurnie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500"/>
            <a:ext cx="4568398" cy="25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400" y="2571750"/>
            <a:ext cx="4568400" cy="25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30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0"/>
          <p:cNvSpPr txBox="1"/>
          <p:nvPr/>
        </p:nvSpPr>
        <p:spPr>
          <a:xfrm>
            <a:off x="5822150" y="261950"/>
            <a:ext cx="2417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178 dzień roku - słonecznie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775"/>
            <a:ext cx="4568399" cy="25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399" y="2426525"/>
            <a:ext cx="4568400" cy="25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31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1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31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 txBox="1"/>
          <p:nvPr/>
        </p:nvSpPr>
        <p:spPr>
          <a:xfrm>
            <a:off x="5822150" y="261950"/>
            <a:ext cx="2417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78 dzień roku - pochmurnie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575"/>
            <a:ext cx="4568400" cy="258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8400" y="2438425"/>
            <a:ext cx="4568400" cy="25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052550" y="1743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Cel projektu</a:t>
            </a:r>
            <a:endParaRPr sz="7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/>
        </p:nvSpPr>
        <p:spPr>
          <a:xfrm>
            <a:off x="357200" y="3048000"/>
            <a:ext cx="25479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Góra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32"/>
          <p:cNvSpPr/>
          <p:nvPr/>
        </p:nvSpPr>
        <p:spPr>
          <a:xfrm>
            <a:off x="726275" y="2893225"/>
            <a:ext cx="166800" cy="154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2"/>
          <p:cNvSpPr txBox="1"/>
          <p:nvPr/>
        </p:nvSpPr>
        <p:spPr>
          <a:xfrm>
            <a:off x="6584150" y="1702600"/>
            <a:ext cx="2036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Dół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32"/>
          <p:cNvSpPr/>
          <p:nvPr/>
        </p:nvSpPr>
        <p:spPr>
          <a:xfrm>
            <a:off x="6869900" y="2119325"/>
            <a:ext cx="166800" cy="154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2"/>
          <p:cNvSpPr txBox="1"/>
          <p:nvPr/>
        </p:nvSpPr>
        <p:spPr>
          <a:xfrm>
            <a:off x="5822150" y="261950"/>
            <a:ext cx="2417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278 dzień roku - słonecznie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7" name="Google Shape;27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675"/>
            <a:ext cx="4568400" cy="258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71751"/>
            <a:ext cx="4568400" cy="25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type="title"/>
          </p:nvPr>
        </p:nvSpPr>
        <p:spPr>
          <a:xfrm>
            <a:off x="1237975" y="1657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7000"/>
              <a:t>Wnioski</a:t>
            </a:r>
            <a:endParaRPr sz="7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000"/>
              <a:t>Tworzenie modelu</a:t>
            </a:r>
            <a:endParaRPr sz="4000"/>
          </a:p>
        </p:txBody>
      </p:sp>
      <p:pic>
        <p:nvPicPr>
          <p:cNvPr id="146" name="Google Shape;14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" y="1417375"/>
            <a:ext cx="4317615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0" y="1417375"/>
            <a:ext cx="4326052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887" y="169812"/>
            <a:ext cx="8540227" cy="48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00" y="88100"/>
            <a:ext cx="5063074" cy="284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3100" y="2316950"/>
            <a:ext cx="3853524" cy="25690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0"/>
          <p:cNvSpPr txBox="1"/>
          <p:nvPr/>
        </p:nvSpPr>
        <p:spPr>
          <a:xfrm>
            <a:off x="160750" y="3257550"/>
            <a:ext cx="3332400" cy="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w Blenderze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0"/>
          <p:cNvSpPr txBox="1"/>
          <p:nvPr/>
        </p:nvSpPr>
        <p:spPr>
          <a:xfrm>
            <a:off x="6783000" y="1703775"/>
            <a:ext cx="2089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Rzeczywiste zdjęcie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825100" y="3118250"/>
            <a:ext cx="182100" cy="203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7672400" y="2089550"/>
            <a:ext cx="182100" cy="150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/>
        </p:nvSpPr>
        <p:spPr>
          <a:xfrm>
            <a:off x="160750" y="3257550"/>
            <a:ext cx="3332400" cy="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w Blenderze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6783000" y="1703775"/>
            <a:ext cx="2089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Rzeczywiste zdjęcie sali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825100" y="3118250"/>
            <a:ext cx="182100" cy="203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7672400" y="2089550"/>
            <a:ext cx="182100" cy="150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75" y="90500"/>
            <a:ext cx="5249333" cy="29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908" y="2391950"/>
            <a:ext cx="3482691" cy="2321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